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1" r:id="rId4"/>
    <p:sldId id="262" r:id="rId5"/>
    <p:sldId id="258" r:id="rId6"/>
    <p:sldId id="259" r:id="rId7"/>
    <p:sldId id="260" r:id="rId8"/>
    <p:sldId id="263" r:id="rId9"/>
    <p:sldId id="266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6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D302-4E17-4842-90EA-471F7C7DD486}" type="datetimeFigureOut">
              <a:rPr lang="fr-FR" smtClean="0"/>
              <a:t>01/05/2010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7CF34-7E6D-40E3-AFC1-CD4E97E42CBE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098-2FDA-4D30-A79D-607A6173E78A}" type="datetime1">
              <a:rPr lang="fr-FR" smtClean="0"/>
              <a:t>01/05/2010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7FC1-CE8E-45DF-9DD2-BE4C1ECE907F}" type="datetime1">
              <a:rPr lang="fr-FR" smtClean="0"/>
              <a:t>01/05/2010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61FB-7499-49AE-8A6D-8E28EC472FB6}" type="datetime1">
              <a:rPr lang="fr-FR" smtClean="0"/>
              <a:t>01/05/2010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B872-0F10-418F-8B27-F66A75073D1A}" type="datetime1">
              <a:rPr lang="fr-FR" smtClean="0"/>
              <a:t>01/05/2010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3B82-B106-4911-B486-8E52F8D819FE}" type="datetime1">
              <a:rPr lang="fr-FR" smtClean="0"/>
              <a:t>01/05/2010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8182-F9CE-43B6-B0AA-40560762A3E4}" type="datetime1">
              <a:rPr lang="fr-FR" smtClean="0"/>
              <a:t>01/05/2010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44DA-9377-4D52-8873-0DAAE4DE1274}" type="datetime1">
              <a:rPr lang="fr-FR" smtClean="0"/>
              <a:t>01/05/2010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AE-AC81-4E40-B86F-0BA09FF5E81D}" type="datetime1">
              <a:rPr lang="fr-FR" smtClean="0"/>
              <a:t>01/05/2010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35FF-6CBA-4874-BEFF-EC7E8CEE5EE3}" type="datetime1">
              <a:rPr lang="fr-FR" smtClean="0"/>
              <a:t>01/05/2010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C5431-9798-4024-BF8F-BE8819F4ED00}" type="datetime1">
              <a:rPr lang="fr-FR" smtClean="0"/>
              <a:t>01/05/2010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3121F-EDAF-4B06-A4A7-76F5A4845C0F}" type="datetime1">
              <a:rPr lang="fr-FR" smtClean="0"/>
              <a:t>01/05/2010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9B5C06D-5200-4E72-8E87-39C6DBB5C3D1}" type="datetime1">
              <a:rPr lang="fr-FR" smtClean="0"/>
              <a:t>01/05/2010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943C671-3113-4E30-B949-44B21ED4EF79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fr.wikipedia.org/wiki/Fichier:Average_precipitation_in_the_lower_48_states_of_the_USA.png" TargetMode="External"/><Relationship Id="rId13" Type="http://schemas.openxmlformats.org/officeDocument/2006/relationships/hyperlink" Target="http://commons.wikimedia.org/wiki/File:Nellis_AFB_Solar_panels.jpg" TargetMode="External"/><Relationship Id="rId3" Type="http://schemas.openxmlformats.org/officeDocument/2006/relationships/hyperlink" Target="http://commons.wikimedia.org/wiki/File:Map_of_USA_without_state_names.svg" TargetMode="External"/><Relationship Id="rId7" Type="http://schemas.openxmlformats.org/officeDocument/2006/relationships/hyperlink" Target="http://commons.wikimedia.org/wiki/Image:800px-Climats_dans_le_Monde.svg.png?uselang=fr" TargetMode="External"/><Relationship Id="rId12" Type="http://schemas.openxmlformats.org/officeDocument/2006/relationships/hyperlink" Target="http://commons.wikimedia.org/wiki/File:NRCSNV00029.png" TargetMode="External"/><Relationship Id="rId2" Type="http://schemas.openxmlformats.org/officeDocument/2006/relationships/hyperlink" Target="http://commons.wikimedia.org/wiki/File:Las_Vegas_Strip_panoram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Las_Vegas_Mountains_Edge_1.jpg" TargetMode="External"/><Relationship Id="rId11" Type="http://schemas.openxmlformats.org/officeDocument/2006/relationships/hyperlink" Target="http://www.flickr.com/photos/puggles/689439510/in/set-72157600594023421/" TargetMode="External"/><Relationship Id="rId5" Type="http://schemas.openxmlformats.org/officeDocument/2006/relationships/hyperlink" Target="http://commons.wikimedia.org/wiki/File:Las_Vegas_Paris_By_Night.jpg" TargetMode="External"/><Relationship Id="rId10" Type="http://schemas.openxmlformats.org/officeDocument/2006/relationships/hyperlink" Target="http://geochange.er.usgs.gov/sw/changes/anthropogenic/population/las_vegas/" TargetMode="External"/><Relationship Id="rId4" Type="http://schemas.openxmlformats.org/officeDocument/2006/relationships/hyperlink" Target="http://upload.wikimedia.org/wikipedia/commons/a/ae/Lasvegas.usa.arp.400pix.jpg" TargetMode="External"/><Relationship Id="rId9" Type="http://schemas.openxmlformats.org/officeDocument/2006/relationships/hyperlink" Target="http://commons.wikimedia.org/wiki/File:215beltway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maps.google.fr/maps?hl=fr&amp;rlz=1T4RNTN_frFR368FR368&amp;q=Las%20Vegas&amp;um=1&amp;ie=UTF-8&amp;sa=N&amp;tab=w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57224" y="0"/>
            <a:ext cx="7772400" cy="1470025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Habiter un espace à fortes contraintes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1</a:t>
            </a:fld>
            <a:endParaRPr lang="fr-FR"/>
          </a:p>
        </p:txBody>
      </p:sp>
      <p:pic>
        <p:nvPicPr>
          <p:cNvPr id="8" name="Image 7" descr="Las_Vegas_Strip_panor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20849013" cy="3568656"/>
          </a:xfrm>
          <a:prstGeom prst="rect">
            <a:avLst/>
          </a:prstGeom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3214678" y="164305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Habiter à Las Vegas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10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"/>
            <a:ext cx="9144000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Doc.10 : Le barrage Hoover, au sud de Las Vegas</a:t>
            </a:r>
            <a:endParaRPr lang="fr-FR" dirty="0"/>
          </a:p>
        </p:txBody>
      </p:sp>
      <p:pic>
        <p:nvPicPr>
          <p:cNvPr id="5" name="Image 4" descr="Hoover D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32" y="1142995"/>
            <a:ext cx="6600856" cy="471489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14282" y="6000768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 barrage Hoover a été construit dans les années 1930 pour fournir de l’électricité et de l’eau à la région de Las Vegas</a:t>
            </a:r>
            <a:endParaRPr lang="fr-FR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11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"/>
            <a:ext cx="9144000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fr-FR" dirty="0" smtClean="0"/>
              <a:t>Doc.11 : Centrale électrique solaire </a:t>
            </a:r>
          </a:p>
          <a:p>
            <a:pPr>
              <a:buNone/>
            </a:pPr>
            <a:r>
              <a:rPr lang="fr-FR" dirty="0" smtClean="0"/>
              <a:t>dans la région de Las Vegas</a:t>
            </a:r>
            <a:endParaRPr lang="fr-FR" dirty="0"/>
          </a:p>
        </p:txBody>
      </p:sp>
      <p:pic>
        <p:nvPicPr>
          <p:cNvPr id="6" name="Image 5" descr="Nellis_AFB_Solar_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928669"/>
            <a:ext cx="8072494" cy="549265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12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"/>
            <a:ext cx="9144000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Crédits photographiques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85720" y="1285860"/>
            <a:ext cx="864399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Diapo 1 : le </a:t>
            </a:r>
            <a:r>
              <a:rPr lang="fr-FR" sz="1400" dirty="0" err="1" smtClean="0"/>
              <a:t>Strip</a:t>
            </a:r>
            <a:r>
              <a:rPr lang="fr-FR" sz="1400" dirty="0" smtClean="0"/>
              <a:t> de Las Vegas : </a:t>
            </a:r>
            <a:r>
              <a:rPr lang="fr-FR" sz="1400" u="sng" dirty="0">
                <a:hlinkClick r:id="rId2"/>
              </a:rPr>
              <a:t>http://</a:t>
            </a:r>
            <a:r>
              <a:rPr lang="fr-FR" sz="1400" u="sng" dirty="0" smtClean="0">
                <a:hlinkClick r:id="rId2"/>
              </a:rPr>
              <a:t>commons.wikimedia.org/wiki/File:Las_Vegas_Strip_panorama.jpg</a:t>
            </a:r>
            <a:endParaRPr lang="fr-FR" sz="1400" u="sng" dirty="0" smtClean="0"/>
          </a:p>
          <a:p>
            <a:r>
              <a:rPr lang="fr-FR" sz="1400" dirty="0" smtClean="0"/>
              <a:t>Doc.1 : carte des Etats-Unis : </a:t>
            </a:r>
            <a:r>
              <a:rPr lang="fr-FR" sz="1400" u="sng" dirty="0">
                <a:hlinkClick r:id="rId3"/>
              </a:rPr>
              <a:t>http://</a:t>
            </a:r>
            <a:r>
              <a:rPr lang="fr-FR" sz="1400" u="sng" dirty="0" smtClean="0">
                <a:hlinkClick r:id="rId3"/>
              </a:rPr>
              <a:t>commons.wikimedia.org/wiki/File:Map_of_USA_without_state_names.svg</a:t>
            </a:r>
            <a:endParaRPr lang="fr-FR" sz="1400" u="sng" dirty="0" smtClean="0"/>
          </a:p>
          <a:p>
            <a:r>
              <a:rPr lang="fr-FR" sz="1400" dirty="0" smtClean="0"/>
              <a:t>Doc.2 : le </a:t>
            </a:r>
            <a:r>
              <a:rPr lang="fr-FR" sz="1400" dirty="0" err="1" smtClean="0"/>
              <a:t>Strip</a:t>
            </a:r>
            <a:r>
              <a:rPr lang="fr-FR" sz="1400" dirty="0" smtClean="0"/>
              <a:t> : </a:t>
            </a:r>
            <a:r>
              <a:rPr lang="fr-FR" sz="1400" u="sng" dirty="0">
                <a:hlinkClick r:id="rId4"/>
              </a:rPr>
              <a:t>http://upload.wikimedia.org/wikipedia/commons/a/ae/Lasvegas.usa.arp.400pix.jpg</a:t>
            </a:r>
            <a:endParaRPr lang="fr-FR" sz="1400" dirty="0"/>
          </a:p>
          <a:p>
            <a:r>
              <a:rPr lang="fr-FR" sz="1400" u="sng" dirty="0" smtClean="0"/>
              <a:t>; </a:t>
            </a:r>
            <a:r>
              <a:rPr lang="en-US" sz="1400" u="sng" dirty="0">
                <a:hlinkClick r:id="rId5"/>
              </a:rPr>
              <a:t>http://</a:t>
            </a:r>
            <a:r>
              <a:rPr lang="en-US" sz="1400" u="sng" dirty="0" smtClean="0">
                <a:hlinkClick r:id="rId5"/>
              </a:rPr>
              <a:t>commons.wikimedia.org/wiki/File:Las_Vegas_Paris_By_Night.jpg</a:t>
            </a:r>
            <a:endParaRPr lang="en-US" sz="1400" u="sng" dirty="0" smtClean="0"/>
          </a:p>
          <a:p>
            <a:r>
              <a:rPr lang="en-US" sz="1400" u="sng" dirty="0" smtClean="0"/>
              <a:t>Doc.3 : </a:t>
            </a:r>
            <a:r>
              <a:rPr lang="en-US" sz="1400" dirty="0" err="1"/>
              <a:t>Mountain’sEdge</a:t>
            </a:r>
            <a:r>
              <a:rPr lang="en-US" sz="1400" dirty="0"/>
              <a:t> Development et Fort Apache Road ; 2/3/2007 ; </a:t>
            </a:r>
            <a:r>
              <a:rPr lang="en-US" sz="1400" u="sng" dirty="0">
                <a:hlinkClick r:id="rId6"/>
              </a:rPr>
              <a:t>http://commons.wikimedia.org/wiki/File:Las_Vegas_Mountains_Edge_1.jpg</a:t>
            </a:r>
            <a:endParaRPr lang="fr-FR" sz="1400" dirty="0"/>
          </a:p>
          <a:p>
            <a:r>
              <a:rPr lang="fr-FR" sz="1400" dirty="0" smtClean="0"/>
              <a:t>Doc.4 : carte des domaines climatiques : </a:t>
            </a:r>
            <a:r>
              <a:rPr lang="en-US" sz="1400" u="sng" dirty="0">
                <a:hlinkClick r:id="rId7"/>
              </a:rPr>
              <a:t>http://</a:t>
            </a:r>
            <a:r>
              <a:rPr lang="en-US" sz="1400" u="sng" dirty="0" smtClean="0">
                <a:hlinkClick r:id="rId7"/>
              </a:rPr>
              <a:t>commons.wikimedia.org/wiki/Image:800px-Climats_dans_le_Monde.svg.png?uselang=fr</a:t>
            </a:r>
            <a:endParaRPr lang="en-US" sz="1400" u="sng" dirty="0" smtClean="0"/>
          </a:p>
          <a:p>
            <a:r>
              <a:rPr lang="en-US" sz="1400" u="sng" dirty="0" smtClean="0"/>
              <a:t>Doc.5 : </a:t>
            </a:r>
            <a:r>
              <a:rPr lang="fr-FR" sz="1400" dirty="0"/>
              <a:t>Carte des précipitations annuelles : </a:t>
            </a:r>
            <a:r>
              <a:rPr lang="fr-FR" sz="1400" u="sng" dirty="0">
                <a:hlinkClick r:id="rId8"/>
              </a:rPr>
              <a:t>http://fr.wikipedia.org/wiki/Fichier:Average_precipitation_in_the_lower_48_states_of_the_USA.png</a:t>
            </a:r>
            <a:endParaRPr lang="fr-FR" sz="1400" dirty="0"/>
          </a:p>
          <a:p>
            <a:r>
              <a:rPr lang="fr-FR" sz="1400" dirty="0" smtClean="0"/>
              <a:t>Doc.6 : Photographie </a:t>
            </a:r>
            <a:r>
              <a:rPr lang="fr-FR" sz="1400" dirty="0"/>
              <a:t>aérienne prise du sud-ouest de la Las Vegas </a:t>
            </a:r>
            <a:r>
              <a:rPr lang="fr-FR" sz="1400" dirty="0" err="1"/>
              <a:t>Beltway</a:t>
            </a:r>
            <a:r>
              <a:rPr lang="fr-FR" sz="1400" dirty="0"/>
              <a:t> (7/3/ 2006) ; </a:t>
            </a:r>
            <a:r>
              <a:rPr lang="fr-FR" sz="1400" u="sng" dirty="0">
                <a:hlinkClick r:id="rId9"/>
              </a:rPr>
              <a:t>http://commons.wikimedia.org/wiki/File:215beltway.jpg</a:t>
            </a:r>
            <a:endParaRPr lang="fr-FR" sz="1400" dirty="0"/>
          </a:p>
          <a:p>
            <a:r>
              <a:rPr lang="fr-FR" sz="1400" dirty="0" smtClean="0"/>
              <a:t>Doc.7 : graphique de la croissance démographique de Las Vegas : </a:t>
            </a:r>
            <a:r>
              <a:rPr lang="fr-FR" sz="1400" u="sng" dirty="0">
                <a:hlinkClick r:id="rId10"/>
              </a:rPr>
              <a:t>http://geochange.er.usgs.gov/sw/changes/anthropogenic/population/las_vegas/</a:t>
            </a:r>
            <a:r>
              <a:rPr lang="fr-FR" sz="1400" dirty="0"/>
              <a:t> USGS (domaine public)</a:t>
            </a:r>
          </a:p>
          <a:p>
            <a:r>
              <a:rPr lang="fr-FR" sz="1400" dirty="0" smtClean="0"/>
              <a:t>Doc.8 : carte personnelle</a:t>
            </a:r>
          </a:p>
          <a:p>
            <a:r>
              <a:rPr lang="fr-FR" sz="1400" dirty="0" smtClean="0"/>
              <a:t>Doc.9 : </a:t>
            </a:r>
            <a:r>
              <a:rPr lang="fr-FR" sz="1400" dirty="0" err="1"/>
              <a:t>Blythe</a:t>
            </a:r>
            <a:r>
              <a:rPr lang="fr-FR" sz="1400" dirty="0"/>
              <a:t> au sud-est de la Californie ; 1/7/2007, licence </a:t>
            </a:r>
            <a:r>
              <a:rPr lang="fr-FR" sz="1400" dirty="0" err="1"/>
              <a:t>creative</a:t>
            </a:r>
            <a:r>
              <a:rPr lang="fr-FR" sz="1400" dirty="0"/>
              <a:t> </a:t>
            </a:r>
            <a:r>
              <a:rPr lang="fr-FR" sz="1400" dirty="0" err="1"/>
              <a:t>commons</a:t>
            </a:r>
            <a:r>
              <a:rPr lang="fr-FR" sz="1400" dirty="0"/>
              <a:t> ; auteur : </a:t>
            </a:r>
            <a:r>
              <a:rPr lang="fr-FR" sz="1400" dirty="0" err="1"/>
              <a:t>Puggles</a:t>
            </a:r>
            <a:r>
              <a:rPr lang="fr-FR" sz="1400" dirty="0"/>
              <a:t> (http://www.flickr.com/photos/puggles/); </a:t>
            </a:r>
            <a:r>
              <a:rPr lang="fr-FR" sz="1400" u="sng" dirty="0">
                <a:hlinkClick r:id="rId11"/>
              </a:rPr>
              <a:t>http://www.flickr.com/photos/puggles/689439510/in/set-72157600594023421/</a:t>
            </a:r>
            <a:endParaRPr lang="fr-FR" sz="1400" dirty="0"/>
          </a:p>
          <a:p>
            <a:r>
              <a:rPr lang="fr-FR" sz="1400" dirty="0" smtClean="0"/>
              <a:t>Doc.10 : </a:t>
            </a:r>
            <a:r>
              <a:rPr lang="en-US" sz="1400" dirty="0"/>
              <a:t>Barrage Hoover (2000)</a:t>
            </a:r>
            <a:endParaRPr lang="fr-FR" sz="1400" dirty="0"/>
          </a:p>
          <a:p>
            <a:r>
              <a:rPr lang="en-US" sz="1400" u="sng" dirty="0">
                <a:hlinkClick r:id="rId12"/>
              </a:rPr>
              <a:t>http://commons.wikimedia.org/wiki/File:NRCSNV00029.png</a:t>
            </a:r>
            <a:endParaRPr lang="fr-FR" sz="1400" dirty="0"/>
          </a:p>
          <a:p>
            <a:r>
              <a:rPr lang="fr-FR" sz="1400" dirty="0" smtClean="0"/>
              <a:t>Doc.11 : </a:t>
            </a:r>
            <a:r>
              <a:rPr lang="fr-FR" sz="1400" dirty="0"/>
              <a:t>Nellis Air Force Base, panneaux solaires, </a:t>
            </a:r>
            <a:r>
              <a:rPr lang="fr-FR" sz="1400" u="sng" dirty="0">
                <a:hlinkClick r:id="rId13"/>
              </a:rPr>
              <a:t>http://commons.wikimedia.org/wiki/File:Nellis_AFB_Solar_panels.jpg</a:t>
            </a:r>
            <a:r>
              <a:rPr lang="fr-FR" sz="1400" dirty="0"/>
              <a:t> (31/07/2007)</a:t>
            </a:r>
          </a:p>
          <a:p>
            <a:endParaRPr lang="fr-FR" sz="1400" dirty="0"/>
          </a:p>
          <a:p>
            <a:endParaRPr lang="fr-FR" sz="1400" dirty="0"/>
          </a:p>
          <a:p>
            <a:endParaRPr lang="fr-FR" sz="1400" u="sng" dirty="0" smtClean="0"/>
          </a:p>
          <a:p>
            <a:endParaRPr lang="fr-FR" sz="1400" dirty="0"/>
          </a:p>
          <a:p>
            <a:endParaRPr lang="fr-FR" sz="1400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2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"/>
            <a:ext cx="9144000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Doc.1 : Carte de situation de </a:t>
            </a:r>
            <a:r>
              <a:rPr lang="fr-FR" dirty="0" smtClean="0">
                <a:hlinkClick r:id="rId2"/>
              </a:rPr>
              <a:t>Las Vegas</a:t>
            </a:r>
            <a:endParaRPr lang="fr-FR" dirty="0"/>
          </a:p>
        </p:txBody>
      </p:sp>
      <p:pic>
        <p:nvPicPr>
          <p:cNvPr id="10" name="Image 9" descr="CARTE SITU LAS VEGAS US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00108"/>
            <a:ext cx="8664988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3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"/>
            <a:ext cx="9144000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Doc.2 : Le </a:t>
            </a:r>
            <a:r>
              <a:rPr lang="fr-FR" dirty="0" err="1" smtClean="0"/>
              <a:t>Strip</a:t>
            </a:r>
            <a:r>
              <a:rPr lang="fr-FR" dirty="0" smtClean="0"/>
              <a:t>, l’avenue des casinos à Las Vegas</a:t>
            </a:r>
            <a:endParaRPr lang="fr-FR" dirty="0"/>
          </a:p>
        </p:txBody>
      </p:sp>
      <p:pic>
        <p:nvPicPr>
          <p:cNvPr id="6" name="Image 5" descr="Lasvegas_str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071546"/>
            <a:ext cx="4342555" cy="5786454"/>
          </a:xfrm>
          <a:prstGeom prst="rect">
            <a:avLst/>
          </a:prstGeom>
        </p:spPr>
      </p:pic>
      <p:pic>
        <p:nvPicPr>
          <p:cNvPr id="7" name="Image 6" descr="Las_Vegas_Paris_By_Nigh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4858" y="1071546"/>
            <a:ext cx="4679142" cy="31198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4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"/>
            <a:ext cx="9144000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Doc.3 : </a:t>
            </a:r>
            <a:r>
              <a:rPr lang="en-US" dirty="0" smtClean="0"/>
              <a:t>Mountain’s Edge </a:t>
            </a:r>
            <a:r>
              <a:rPr lang="en-US" dirty="0" smtClean="0"/>
              <a:t>Development </a:t>
            </a:r>
            <a:r>
              <a:rPr lang="en-US" dirty="0" smtClean="0"/>
              <a:t>(Las Vegas)</a:t>
            </a:r>
            <a:endParaRPr lang="fr-FR" dirty="0"/>
          </a:p>
        </p:txBody>
      </p:sp>
      <p:pic>
        <p:nvPicPr>
          <p:cNvPr id="7" name="Image 6" descr="Las_Vegas_Mountains_Edge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8382026" cy="62865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5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"/>
            <a:ext cx="9144000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Doc.4 : Planisphère des domaines climatiques</a:t>
            </a:r>
            <a:endParaRPr lang="fr-FR" dirty="0"/>
          </a:p>
        </p:txBody>
      </p:sp>
      <p:pic>
        <p:nvPicPr>
          <p:cNvPr id="6" name="Image 5" descr="climats mon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012012" cy="59479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6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"/>
            <a:ext cx="9144000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fr-FR" dirty="0" smtClean="0"/>
              <a:t>Doc.5 : Carte des précipitations </a:t>
            </a:r>
          </a:p>
          <a:p>
            <a:pPr algn="r"/>
            <a:r>
              <a:rPr lang="fr-FR" dirty="0" smtClean="0"/>
              <a:t>Doc. 6 : photographie aérienne de Las Vegas</a:t>
            </a:r>
            <a:endParaRPr lang="fr-FR" dirty="0"/>
          </a:p>
        </p:txBody>
      </p:sp>
      <p:pic>
        <p:nvPicPr>
          <p:cNvPr id="7" name="Image 6" descr="map precipitations s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4802549" cy="5214974"/>
          </a:xfrm>
          <a:prstGeom prst="rect">
            <a:avLst/>
          </a:prstGeom>
        </p:spPr>
      </p:pic>
      <p:pic>
        <p:nvPicPr>
          <p:cNvPr id="10" name="Image 9" descr="Beltw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928670"/>
            <a:ext cx="4286280" cy="32147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7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"/>
            <a:ext cx="9144000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fr-FR" dirty="0" smtClean="0"/>
              <a:t>Doc.7 : Graphique de la croissance démographique</a:t>
            </a:r>
            <a:endParaRPr lang="fr-FR" dirty="0"/>
          </a:p>
        </p:txBody>
      </p:sp>
      <p:pic>
        <p:nvPicPr>
          <p:cNvPr id="7" name="Image 6" descr="evol pop LV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1142983"/>
            <a:ext cx="5500726" cy="54054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8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"/>
            <a:ext cx="9144000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fr-FR" dirty="0" smtClean="0"/>
              <a:t>Doc.8 : carte des aménagements </a:t>
            </a:r>
          </a:p>
          <a:p>
            <a:pPr>
              <a:buNone/>
            </a:pPr>
            <a:r>
              <a:rPr lang="fr-FR" dirty="0" smtClean="0"/>
              <a:t>dans le </a:t>
            </a:r>
            <a:r>
              <a:rPr lang="fr-FR" dirty="0" err="1" smtClean="0"/>
              <a:t>Sud-Ouest</a:t>
            </a:r>
            <a:r>
              <a:rPr lang="fr-FR" dirty="0" smtClean="0"/>
              <a:t> des Etats-Unis</a:t>
            </a:r>
            <a:endParaRPr lang="fr-FR" dirty="0"/>
          </a:p>
        </p:txBody>
      </p:sp>
      <p:pic>
        <p:nvPicPr>
          <p:cNvPr id="6" name="Image 5" descr="map SW aménagemen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071546"/>
            <a:ext cx="7722042" cy="57864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C671-3113-4E30-B949-44B21ED4EF79}" type="slidenum">
              <a:rPr lang="fr-FR" smtClean="0"/>
              <a:t>9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"/>
            <a:ext cx="9144000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Doc.9 : </a:t>
            </a:r>
            <a:r>
              <a:rPr lang="fr-FR" dirty="0" err="1" smtClean="0"/>
              <a:t>Blythe</a:t>
            </a:r>
            <a:r>
              <a:rPr lang="fr-FR" dirty="0" smtClean="0"/>
              <a:t>, dans le sud de la Californie</a:t>
            </a:r>
            <a:endParaRPr lang="fr-FR" dirty="0"/>
          </a:p>
        </p:txBody>
      </p:sp>
      <p:pic>
        <p:nvPicPr>
          <p:cNvPr id="5" name="Image 4" descr="Blyth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8382027" cy="628652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156</TotalTime>
  <Words>187</Words>
  <Application>Microsoft Office PowerPoint</Application>
  <PresentationFormat>Affichage à l'écran (4:3)</PresentationFormat>
  <Paragraphs>47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Promenade</vt:lpstr>
      <vt:lpstr>Habiter un espace à fortes contraintes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Habiter un espace à fortes contraintes</dc:title>
  <dc:creator>JP Fiquet</dc:creator>
  <cp:lastModifiedBy>JP Fiquet</cp:lastModifiedBy>
  <cp:revision>28</cp:revision>
  <dcterms:created xsi:type="dcterms:W3CDTF">2010-05-01T13:47:10Z</dcterms:created>
  <dcterms:modified xsi:type="dcterms:W3CDTF">2010-05-01T16:23:36Z</dcterms:modified>
</cp:coreProperties>
</file>